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3" r:id="rId7"/>
    <p:sldId id="262" r:id="rId8"/>
    <p:sldId id="261" r:id="rId9"/>
    <p:sldId id="276" r:id="rId10"/>
    <p:sldId id="277" r:id="rId11"/>
    <p:sldId id="264" r:id="rId12"/>
    <p:sldId id="272" r:id="rId13"/>
    <p:sldId id="271" r:id="rId14"/>
    <p:sldId id="278" r:id="rId15"/>
    <p:sldId id="279" r:id="rId16"/>
    <p:sldId id="267" r:id="rId17"/>
    <p:sldId id="265" r:id="rId18"/>
    <p:sldId id="266" r:id="rId19"/>
    <p:sldId id="269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61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6050-AF9A-4CFC-B75B-2E8F684636C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3B95-3333-4D3E-857A-8A9BFC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6050-AF9A-4CFC-B75B-2E8F684636C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3B95-3333-4D3E-857A-8A9BFC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6050-AF9A-4CFC-B75B-2E8F684636C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3B95-3333-4D3E-857A-8A9BFC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7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6050-AF9A-4CFC-B75B-2E8F684636C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3B95-3333-4D3E-857A-8A9BFC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6050-AF9A-4CFC-B75B-2E8F684636C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3B95-3333-4D3E-857A-8A9BFC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6050-AF9A-4CFC-B75B-2E8F684636C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3B95-3333-4D3E-857A-8A9BFC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2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6050-AF9A-4CFC-B75B-2E8F684636C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3B95-3333-4D3E-857A-8A9BFC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4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6050-AF9A-4CFC-B75B-2E8F684636C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3B95-3333-4D3E-857A-8A9BFC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2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6050-AF9A-4CFC-B75B-2E8F684636C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3B95-3333-4D3E-857A-8A9BFC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6050-AF9A-4CFC-B75B-2E8F684636C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3B95-3333-4D3E-857A-8A9BFC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5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6050-AF9A-4CFC-B75B-2E8F684636C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3B95-3333-4D3E-857A-8A9BFC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60000"/>
                <a:lumOff val="40000"/>
              </a:schemeClr>
            </a:gs>
            <a:gs pos="1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97000">
              <a:srgbClr val="FFC000"/>
            </a:gs>
            <a:gs pos="5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6050-AF9A-4CFC-B75B-2E8F684636C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3B95-3333-4D3E-857A-8A9BFC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8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 ?><Relationships xmlns="http://schemas.openxmlformats.org/package/2006/relationships"><Relationship Id="rId3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1" Target="../tags/tag4.xml" Type="http://schemas.openxmlformats.org/officeDocument/2006/relationships/tags"/><Relationship Id="rId5" Target="../media/image15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21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1" Target="../tags/tag3.xml" Type="http://schemas.openxmlformats.org/officeDocument/2006/relationships/tag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35" y="808769"/>
            <a:ext cx="11893365" cy="51481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60646" y="1154788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 ЗМІНЮЄМО СВІТ ТА ЗМІНЮЄМОСЬ РАЗОМ з НИМ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8812" y="3938005"/>
            <a:ext cx="67743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Книжковий</a:t>
            </a:r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огляд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61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5"/>
    </mc:Choice>
    <mc:Fallback xmlns="">
      <p:transition spd="slow" advTm="53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9286" y="1476751"/>
            <a:ext cx="6766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Революцію 2013-2014 років кожен з нас бачив по своєму. Адже головні її події відбувалися на Майдані, на Банковій, у Будинку профспілок, у КМДА, у Харкові, Львові, Одесі, на Михайлівський площі, на Грушевського, у Маріїнському парку –і немає такої людини, яка була скрізь…»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4" y="1476751"/>
            <a:ext cx="3724656" cy="47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7"/>
    </mc:Choice>
    <mc:Fallback xmlns="">
      <p:transition spd="slow" advTm="114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017"/>
            <a:ext cx="3728301" cy="526433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150" y="1078079"/>
            <a:ext cx="3762104" cy="531005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273" y="2276034"/>
            <a:ext cx="6218459" cy="14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9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2"/>
    </mc:Choice>
    <mc:Fallback xmlns="">
      <p:transition spd="slow" advTm="14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732" y="209006"/>
            <a:ext cx="9419324" cy="425917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707403" y="3870854"/>
            <a:ext cx="11109459" cy="2677656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присвячую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книгу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Харкову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людям.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тяжким дням і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місяцям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тривожного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року. Того самого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гібридної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переламною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Харкова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Аваков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1"/>
    </mc:Choice>
    <mc:Fallback xmlns="">
      <p:transition spd="slow" advTm="1336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2535" y="506437"/>
            <a:ext cx="104804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надважкого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2014-го року, яка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врятувала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сьомий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розорюють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сепаратисти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найманці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Арсен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Аваков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7 на 8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сепаратистами. Разом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співавторами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харків’яни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в тому,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читач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кодами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послухати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аудіозапис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сепаратистів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Неспростовні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шокуючі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Харкова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99"/>
    </mc:Choice>
    <mc:Fallback xmlns="">
      <p:transition spd="slow" advTm="2519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5" y="535577"/>
            <a:ext cx="10959736" cy="60089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505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4"/>
    </mc:Choice>
    <mc:Fallback xmlns="">
      <p:transition spd="slow" advTm="603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03" y="313509"/>
            <a:ext cx="10878386" cy="625710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895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3"/>
    </mc:Choice>
    <mc:Fallback xmlns="">
      <p:transition spd="slow" advTm="645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" y="239133"/>
            <a:ext cx="5695405" cy="30950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6" y="3579223"/>
            <a:ext cx="5695404" cy="31064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737" y="239133"/>
            <a:ext cx="5447212" cy="30950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737" y="3386375"/>
            <a:ext cx="5447212" cy="32992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073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"/>
    </mc:Choice>
    <mc:Fallback xmlns="">
      <p:transition spd="slow" advTm="1143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4" y="152833"/>
            <a:ext cx="5756367" cy="30841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6" y="3236976"/>
            <a:ext cx="5756365" cy="35295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152835"/>
            <a:ext cx="5669279" cy="30841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3236976"/>
            <a:ext cx="5669279" cy="35295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929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7"/>
    </mc:Choice>
    <mc:Fallback xmlns="">
      <p:transition spd="slow" advTm="1061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156754"/>
            <a:ext cx="11652070" cy="66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0"/>
    </mc:Choice>
    <mc:Fallback xmlns="">
      <p:transition spd="slow" advTm="826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57" y="248195"/>
            <a:ext cx="11817383" cy="64661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245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4"/>
    </mc:Choice>
    <mc:Fallback xmlns="">
      <p:transition spd="slow" advTm="75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99" y="679268"/>
            <a:ext cx="4328615" cy="565621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551715" y="2722546"/>
            <a:ext cx="5969726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Григорчук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Міф та божевілля : роман / </a:t>
            </a:r>
            <a:r>
              <a:rPr lang="uk-UA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uk-UA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І. </a:t>
            </a:r>
            <a:r>
              <a:rPr lang="uk-UA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Пошивайла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Друге вид. Київ : </a:t>
            </a:r>
            <a:r>
              <a:rPr lang="uk-UA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Кліо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2019. 348 с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1715" y="472329"/>
            <a:ext cx="58173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Міфи</a:t>
            </a:r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раси</a:t>
            </a:r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міфи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6037" y="1776549"/>
            <a:ext cx="308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Зигмунд </a:t>
            </a:r>
            <a:r>
              <a:rPr lang="uk-UA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Фройд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5"/>
    </mc:Choice>
    <mc:Fallback xmlns="">
      <p:transition spd="slow" advTm="7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169817"/>
            <a:ext cx="3971108" cy="65575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7" y="117566"/>
            <a:ext cx="7937017" cy="660980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3954" y="248194"/>
            <a:ext cx="110812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МИ ВІРИМО В МАЙБУТНЄ ТВОЄ, УКРАЇНО!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3"/>
    </mc:Choice>
    <mc:Fallback xmlns="">
      <p:transition spd="slow" advTm="1136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7" y="148247"/>
            <a:ext cx="4860751" cy="26013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" y="445647"/>
            <a:ext cx="4834128" cy="584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5046" y="2506059"/>
            <a:ext cx="69085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Гостросюжетна драматична історія про пошуки нацією своєї ідентичності. Головні герої роману, посланці Сходу і Заходу України, переборюючи тяжкі випробування, усвідомлюють, що мусять об’єднатися, щоб знищити загрозу, яка нависла над ними та їхньою країною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6"/>
    </mc:Choice>
    <mc:Fallback xmlns="">
      <p:transition spd="slow" advTm="1046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0" y="1828800"/>
            <a:ext cx="52773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роман – твір художньої літератури. Хоча в ньому представлені деякі реальні громадські діячі та документовані історичні події, проте персонажі, імена та інциденти є плодом письменницької уяви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</a:t>
            </a: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52" y="1203805"/>
            <a:ext cx="4105694" cy="42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4"/>
    </mc:Choice>
    <mc:Fallback xmlns="">
      <p:transition spd="slow" advTm="889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90" y="613953"/>
            <a:ext cx="4043848" cy="549946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473338" y="1763486"/>
            <a:ext cx="60199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Стецюк В.</a:t>
            </a:r>
          </a:p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Розворот: 21 листопада 2013 – 1 березня 2014. Хроніки Майдану. Київ : Смолоскип, 2018. 176с.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3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5"/>
    </mc:Choice>
    <mc:Fallback xmlns="">
      <p:transition spd="slow" advTm="9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421025"/>
            <a:ext cx="4462272" cy="5967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1995" y="519499"/>
            <a:ext cx="60772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відбувається, коли опиняєшся перед вибором, чинити спротив чи піддатися сумнівами, які, природно, виникають після розчарування у Помаранчевій революції? Як повірити тим, хто проголошує себе лідерами? Що важливіше:  твоя безпека чи майбутнє країни?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7"/>
    </mc:Choice>
    <mc:Fallback xmlns="">
      <p:transition spd="slow" advTm="1155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9" y="726730"/>
            <a:ext cx="4028150" cy="4986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5" y="726730"/>
            <a:ext cx="6792686" cy="498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97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1"/>
    </mc:Choice>
    <mc:Fallback xmlns="">
      <p:transition spd="slow" advTm="899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75" y="919849"/>
            <a:ext cx="3436542" cy="491380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68948" y="1593669"/>
            <a:ext cx="68368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 час дізнатися правду про Майдан. У революції брали участь мільйони, але що насправді сталося тоді й досі залишається таємницею…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4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2"/>
    </mc:Choice>
    <mc:Fallback xmlns="">
      <p:transition spd="slow" advTm="13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16" y="717152"/>
            <a:ext cx="4078224" cy="5815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8183" y="1476103"/>
            <a:ext cx="4715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перше масштабне журналістське розслідування подій на майдані, з якого ви довідаєтеся про тактику і стратегію мирного спротиву та силового протистояння…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0"/>
    </mc:Choice>
    <mc:Fallback xmlns="">
      <p:transition spd="slow" advTm="1086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457</Words>
  <Application>Microsoft Office PowerPoint</Application>
  <PresentationFormat>Произвольный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Захарова</dc:creator>
  <cp:lastModifiedBy>User</cp:lastModifiedBy>
  <cp:revision>44</cp:revision>
  <dcterms:created xsi:type="dcterms:W3CDTF">2022-02-18T09:22:52Z</dcterms:created>
  <dcterms:modified xsi:type="dcterms:W3CDTF">2022-02-20T18:35:55Z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1283530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